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CCCC00"/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2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0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2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28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84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1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08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5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80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52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84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14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10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0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26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69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5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4832-B012-4AB4-B876-4FE9E569A900}" type="datetimeFigureOut">
              <a:rPr lang="en-GB" smtClean="0"/>
              <a:t>29/07/2019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A5E1F-4F2C-4F1D-A2F6-9B99E4E7AB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729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445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E66F6-E4DA-4117-BEB9-235FFDEE5AF5}"/>
              </a:ext>
            </a:extLst>
          </p:cNvPr>
          <p:cNvSpPr txBox="1"/>
          <p:nvPr/>
        </p:nvSpPr>
        <p:spPr>
          <a:xfrm>
            <a:off x="1099930" y="2252870"/>
            <a:ext cx="10760766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Expelled from council</a:t>
            </a:r>
          </a:p>
        </p:txBody>
      </p:sp>
    </p:spTree>
    <p:extLst>
      <p:ext uri="{BB962C8B-B14F-4D97-AF65-F5344CB8AC3E}">
        <p14:creationId xmlns:p14="http://schemas.microsoft.com/office/powerpoint/2010/main" val="8494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E66F6-E4DA-4117-BEB9-235FFDEE5AF5}"/>
              </a:ext>
            </a:extLst>
          </p:cNvPr>
          <p:cNvSpPr txBox="1"/>
          <p:nvPr/>
        </p:nvSpPr>
        <p:spPr>
          <a:xfrm>
            <a:off x="1099930" y="2252870"/>
            <a:ext cx="10760766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Expelled from council</a:t>
            </a:r>
          </a:p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Excluded from citizenship</a:t>
            </a:r>
          </a:p>
        </p:txBody>
      </p:sp>
    </p:spTree>
    <p:extLst>
      <p:ext uri="{BB962C8B-B14F-4D97-AF65-F5344CB8AC3E}">
        <p14:creationId xmlns:p14="http://schemas.microsoft.com/office/powerpoint/2010/main" val="27395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E66F6-E4DA-4117-BEB9-235FFDEE5AF5}"/>
              </a:ext>
            </a:extLst>
          </p:cNvPr>
          <p:cNvSpPr txBox="1"/>
          <p:nvPr/>
        </p:nvSpPr>
        <p:spPr>
          <a:xfrm>
            <a:off x="1099930" y="2252870"/>
            <a:ext cx="10760766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Expelled from council</a:t>
            </a:r>
          </a:p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Excluded from citizenship</a:t>
            </a:r>
          </a:p>
          <a:p>
            <a:pPr marL="1082675" indent="-377825">
              <a:buFont typeface="Arial" panose="020B0604020202020204" pitchFamily="34" charset="0"/>
              <a:buChar char="•"/>
              <a:tabLst>
                <a:tab pos="1158875" algn="l"/>
              </a:tabLst>
            </a:pP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Excluded from land</a:t>
            </a:r>
          </a:p>
        </p:txBody>
      </p:sp>
    </p:spTree>
    <p:extLst>
      <p:ext uri="{BB962C8B-B14F-4D97-AF65-F5344CB8AC3E}">
        <p14:creationId xmlns:p14="http://schemas.microsoft.com/office/powerpoint/2010/main" val="21117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</p:spTree>
    <p:extLst>
      <p:ext uri="{BB962C8B-B14F-4D97-AF65-F5344CB8AC3E}">
        <p14:creationId xmlns:p14="http://schemas.microsoft.com/office/powerpoint/2010/main" val="15595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79796"/>
            <a:ext cx="1081730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357188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Modern-day examples</a:t>
            </a:r>
          </a:p>
        </p:txBody>
      </p:sp>
    </p:spTree>
    <p:extLst>
      <p:ext uri="{BB962C8B-B14F-4D97-AF65-F5344CB8AC3E}">
        <p14:creationId xmlns:p14="http://schemas.microsoft.com/office/powerpoint/2010/main" val="16204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59750"/>
            <a:ext cx="10817309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357188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Modern-day examples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cloths</a:t>
            </a:r>
          </a:p>
        </p:txBody>
      </p:sp>
    </p:spTree>
    <p:extLst>
      <p:ext uri="{BB962C8B-B14F-4D97-AF65-F5344CB8AC3E}">
        <p14:creationId xmlns:p14="http://schemas.microsoft.com/office/powerpoint/2010/main" val="24367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79796"/>
            <a:ext cx="10817309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357188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Modern-day examples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cloths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“holy water/oil”</a:t>
            </a:r>
          </a:p>
        </p:txBody>
      </p:sp>
    </p:spTree>
    <p:extLst>
      <p:ext uri="{BB962C8B-B14F-4D97-AF65-F5344CB8AC3E}">
        <p14:creationId xmlns:p14="http://schemas.microsoft.com/office/powerpoint/2010/main" val="10187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79796"/>
            <a:ext cx="10817309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357188">
              <a:buFont typeface="Wingdings" panose="05000000000000000000" pitchFamily="2" charset="2"/>
              <a:buChar char="v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Modern-day examples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 cloths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“holy water/oil”</a:t>
            </a:r>
          </a:p>
          <a:p>
            <a:pPr marL="1271587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“Belief-ism” (positive attitude)</a:t>
            </a:r>
          </a:p>
        </p:txBody>
      </p:sp>
    </p:spTree>
    <p:extLst>
      <p:ext uri="{BB962C8B-B14F-4D97-AF65-F5344CB8AC3E}">
        <p14:creationId xmlns:p14="http://schemas.microsoft.com/office/powerpoint/2010/main" val="40651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44361"/>
            <a:ext cx="1081730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14387" indent="-457200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exposed their blindness</a:t>
            </a:r>
          </a:p>
        </p:txBody>
      </p:sp>
    </p:spTree>
    <p:extLst>
      <p:ext uri="{BB962C8B-B14F-4D97-AF65-F5344CB8AC3E}">
        <p14:creationId xmlns:p14="http://schemas.microsoft.com/office/powerpoint/2010/main" val="35824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41577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88C52-B31A-4F9E-9011-30CDAC7F2991}"/>
              </a:ext>
            </a:extLst>
          </p:cNvPr>
          <p:cNvSpPr txBox="1"/>
          <p:nvPr/>
        </p:nvSpPr>
        <p:spPr>
          <a:xfrm>
            <a:off x="1048870" y="2679796"/>
            <a:ext cx="10817309" cy="8925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14387" indent="-45720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exposed their blindness</a:t>
            </a:r>
          </a:p>
          <a:p>
            <a:pPr marL="814387" indent="-457200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challenges our walk.</a:t>
            </a:r>
          </a:p>
        </p:txBody>
      </p:sp>
    </p:spTree>
    <p:extLst>
      <p:ext uri="{BB962C8B-B14F-4D97-AF65-F5344CB8AC3E}">
        <p14:creationId xmlns:p14="http://schemas.microsoft.com/office/powerpoint/2010/main" val="40833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1" y="1264024"/>
            <a:ext cx="10796288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B0604020202020204" pitchFamily="2" charset="-79"/>
                <a:cs typeface="Aharoni" panose="020B0604020202020204" pitchFamily="2" charset="-79"/>
              </a:rPr>
              <a:t>Fake news</a:t>
            </a:r>
          </a:p>
        </p:txBody>
      </p:sp>
    </p:spTree>
    <p:extLst>
      <p:ext uri="{BB962C8B-B14F-4D97-AF65-F5344CB8AC3E}">
        <p14:creationId xmlns:p14="http://schemas.microsoft.com/office/powerpoint/2010/main" val="38794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774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</p:txBody>
      </p:sp>
    </p:spTree>
    <p:extLst>
      <p:ext uri="{BB962C8B-B14F-4D97-AF65-F5344CB8AC3E}">
        <p14:creationId xmlns:p14="http://schemas.microsoft.com/office/powerpoint/2010/main" val="23321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774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D0C53-4433-4602-9FA3-B473D606BA8C}"/>
              </a:ext>
            </a:extLst>
          </p:cNvPr>
          <p:cNvSpPr txBox="1"/>
          <p:nvPr/>
        </p:nvSpPr>
        <p:spPr>
          <a:xfrm>
            <a:off x="1048870" y="3141461"/>
            <a:ext cx="1081730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answer = unexpected</a:t>
            </a:r>
          </a:p>
        </p:txBody>
      </p:sp>
    </p:spTree>
    <p:extLst>
      <p:ext uri="{BB962C8B-B14F-4D97-AF65-F5344CB8AC3E}">
        <p14:creationId xmlns:p14="http://schemas.microsoft.com/office/powerpoint/2010/main" val="32970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774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D0C53-4433-4602-9FA3-B473D606BA8C}"/>
              </a:ext>
            </a:extLst>
          </p:cNvPr>
          <p:cNvSpPr txBox="1"/>
          <p:nvPr/>
        </p:nvSpPr>
        <p:spPr>
          <a:xfrm>
            <a:off x="1048870" y="3141461"/>
            <a:ext cx="10817309" cy="8925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answer = unexpected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like that with us – we need to listen</a:t>
            </a:r>
          </a:p>
        </p:txBody>
      </p:sp>
    </p:spTree>
    <p:extLst>
      <p:ext uri="{BB962C8B-B14F-4D97-AF65-F5344CB8AC3E}">
        <p14:creationId xmlns:p14="http://schemas.microsoft.com/office/powerpoint/2010/main" val="23465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774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D0C53-4433-4602-9FA3-B473D606BA8C}"/>
              </a:ext>
            </a:extLst>
          </p:cNvPr>
          <p:cNvSpPr txBox="1"/>
          <p:nvPr/>
        </p:nvSpPr>
        <p:spPr>
          <a:xfrm>
            <a:off x="1048870" y="3141461"/>
            <a:ext cx="10817309" cy="12618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answer = unexpected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like that with us – we need to listen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presence is not enough </a:t>
            </a:r>
          </a:p>
        </p:txBody>
      </p:sp>
    </p:spTree>
    <p:extLst>
      <p:ext uri="{BB962C8B-B14F-4D97-AF65-F5344CB8AC3E}">
        <p14:creationId xmlns:p14="http://schemas.microsoft.com/office/powerpoint/2010/main" val="11162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774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D0C53-4433-4602-9FA3-B473D606BA8C}"/>
              </a:ext>
            </a:extLst>
          </p:cNvPr>
          <p:cNvSpPr txBox="1"/>
          <p:nvPr/>
        </p:nvSpPr>
        <p:spPr>
          <a:xfrm>
            <a:off x="1048870" y="3141461"/>
            <a:ext cx="10817309" cy="169277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answer = unexpected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 like that with us – we need to listen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Outward presence is not enough</a:t>
            </a:r>
          </a:p>
          <a:p>
            <a:pPr marL="893763" indent="-536575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put God first </a:t>
            </a:r>
          </a:p>
        </p:txBody>
      </p:sp>
    </p:spTree>
    <p:extLst>
      <p:ext uri="{BB962C8B-B14F-4D97-AF65-F5344CB8AC3E}">
        <p14:creationId xmlns:p14="http://schemas.microsoft.com/office/powerpoint/2010/main" val="37481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36988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</p:txBody>
      </p:sp>
    </p:spTree>
    <p:extLst>
      <p:ext uri="{BB962C8B-B14F-4D97-AF65-F5344CB8AC3E}">
        <p14:creationId xmlns:p14="http://schemas.microsoft.com/office/powerpoint/2010/main" val="188846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8007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Inevitable judgment (14:12-21)</a:t>
            </a:r>
          </a:p>
        </p:txBody>
      </p:sp>
    </p:spTree>
    <p:extLst>
      <p:ext uri="{BB962C8B-B14F-4D97-AF65-F5344CB8AC3E}">
        <p14:creationId xmlns:p14="http://schemas.microsoft.com/office/powerpoint/2010/main" val="28030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8007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Inevitable judgment (14:12-21)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DE069-C781-42A9-AE0D-2F00F1CFE841}"/>
              </a:ext>
            </a:extLst>
          </p:cNvPr>
          <p:cNvSpPr txBox="1"/>
          <p:nvPr/>
        </p:nvSpPr>
        <p:spPr>
          <a:xfrm>
            <a:off x="3279913" y="4026297"/>
            <a:ext cx="563217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</a:t>
            </a:r>
          </a:p>
        </p:txBody>
      </p:sp>
    </p:spTree>
    <p:extLst>
      <p:ext uri="{BB962C8B-B14F-4D97-AF65-F5344CB8AC3E}">
        <p14:creationId xmlns:p14="http://schemas.microsoft.com/office/powerpoint/2010/main" val="7461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8007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Inevitable judgment (14:12-21)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DE069-C781-42A9-AE0D-2F00F1CFE841}"/>
              </a:ext>
            </a:extLst>
          </p:cNvPr>
          <p:cNvSpPr txBox="1"/>
          <p:nvPr/>
        </p:nvSpPr>
        <p:spPr>
          <a:xfrm>
            <a:off x="3279913" y="4026297"/>
            <a:ext cx="563217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16E27-1AA2-429E-BF55-4452A7E56F3A}"/>
              </a:ext>
            </a:extLst>
          </p:cNvPr>
          <p:cNvSpPr txBox="1"/>
          <p:nvPr/>
        </p:nvSpPr>
        <p:spPr>
          <a:xfrm>
            <a:off x="1135117" y="4672628"/>
            <a:ext cx="1073106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714375"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</a:t>
            </a:r>
            <a:r>
              <a:rPr lang="en-GB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author of sin</a:t>
            </a:r>
          </a:p>
        </p:txBody>
      </p:sp>
    </p:spTree>
    <p:extLst>
      <p:ext uri="{BB962C8B-B14F-4D97-AF65-F5344CB8AC3E}">
        <p14:creationId xmlns:p14="http://schemas.microsoft.com/office/powerpoint/2010/main" val="17203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8007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Inevitable judgment (14:12-21)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DE069-C781-42A9-AE0D-2F00F1CFE841}"/>
              </a:ext>
            </a:extLst>
          </p:cNvPr>
          <p:cNvSpPr txBox="1"/>
          <p:nvPr/>
        </p:nvSpPr>
        <p:spPr>
          <a:xfrm>
            <a:off x="3279913" y="4026297"/>
            <a:ext cx="563217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16E27-1AA2-429E-BF55-4452A7E56F3A}"/>
              </a:ext>
            </a:extLst>
          </p:cNvPr>
          <p:cNvSpPr txBox="1"/>
          <p:nvPr/>
        </p:nvSpPr>
        <p:spPr>
          <a:xfrm>
            <a:off x="1135117" y="4672628"/>
            <a:ext cx="10731062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714375"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</a:t>
            </a:r>
            <a:r>
              <a:rPr lang="en-GB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author of sin</a:t>
            </a:r>
          </a:p>
          <a:p>
            <a:pPr marL="714375" indent="-714375"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Judgment against sin is inevitable</a:t>
            </a:r>
          </a:p>
        </p:txBody>
      </p:sp>
    </p:spTree>
    <p:extLst>
      <p:ext uri="{BB962C8B-B14F-4D97-AF65-F5344CB8AC3E}">
        <p14:creationId xmlns:p14="http://schemas.microsoft.com/office/powerpoint/2010/main" val="2566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B0604020202020204" pitchFamily="2" charset="-79"/>
                <a:cs typeface="Aharoni" panose="020B0604020202020204" pitchFamily="2" charset="-79"/>
              </a:rPr>
              <a:t>Fake news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B0604020202020204" pitchFamily="2" charset="-79"/>
                <a:cs typeface="Aharoni" panose="020B0604020202020204" pitchFamily="2" charset="-79"/>
              </a:rPr>
              <a:t>Two types of false prophets: frauds and psychopaths</a:t>
            </a:r>
          </a:p>
        </p:txBody>
      </p:sp>
    </p:spTree>
    <p:extLst>
      <p:ext uri="{BB962C8B-B14F-4D97-AF65-F5344CB8AC3E}">
        <p14:creationId xmlns:p14="http://schemas.microsoft.com/office/powerpoint/2010/main" val="1816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8007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prophetesses 13:17-23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elders 14:1-11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Jerusalem = a useless vine (15:1-8)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Inevitable judgment (14:12-21)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DE069-C781-42A9-AE0D-2F00F1CFE841}"/>
              </a:ext>
            </a:extLst>
          </p:cNvPr>
          <p:cNvSpPr txBox="1"/>
          <p:nvPr/>
        </p:nvSpPr>
        <p:spPr>
          <a:xfrm>
            <a:off x="3279913" y="4026297"/>
            <a:ext cx="563217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16E27-1AA2-429E-BF55-4452A7E56F3A}"/>
              </a:ext>
            </a:extLst>
          </p:cNvPr>
          <p:cNvSpPr txBox="1"/>
          <p:nvPr/>
        </p:nvSpPr>
        <p:spPr>
          <a:xfrm>
            <a:off x="1135117" y="4672628"/>
            <a:ext cx="10731062" cy="144655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714375" indent="-714375"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</a:t>
            </a:r>
            <a:r>
              <a:rPr lang="en-GB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author of sin</a:t>
            </a:r>
          </a:p>
          <a:p>
            <a:pPr marL="714375" indent="-714375"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Judgment against sin is inevitable</a:t>
            </a:r>
          </a:p>
          <a:p>
            <a:pPr marL="714375" indent="-714375">
              <a:buFont typeface="+mj-lt"/>
              <a:buAutoNum type="arabicPeriod"/>
            </a:pP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Pruning is not judgment</a:t>
            </a:r>
          </a:p>
        </p:txBody>
      </p:sp>
    </p:spTree>
    <p:extLst>
      <p:ext uri="{BB962C8B-B14F-4D97-AF65-F5344CB8AC3E}">
        <p14:creationId xmlns:p14="http://schemas.microsoft.com/office/powerpoint/2010/main" val="19482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06799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</p:txBody>
      </p:sp>
    </p:spTree>
    <p:extLst>
      <p:ext uri="{BB962C8B-B14F-4D97-AF65-F5344CB8AC3E}">
        <p14:creationId xmlns:p14="http://schemas.microsoft.com/office/powerpoint/2010/main" val="86871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8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“prophesy out of their own imagination”</a:t>
            </a:r>
            <a:endParaRPr lang="en-GB" sz="28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37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“prophesy out of their own imagination”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8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“follow own spirit seeing nothing!”</a:t>
            </a:r>
            <a:endParaRPr lang="en-GB" sz="28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7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81588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“prophesy out of their own imagination”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“follow own spirit seeing nothing!”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8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“like jackals among ruins” </a:t>
            </a:r>
            <a:endParaRPr lang="en-GB" sz="28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68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218521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“prophesy out of their own imagination”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“follow own spirit seeing nothing!”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4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“like jackals among ruins” </a:t>
            </a:r>
          </a:p>
          <a:p>
            <a:pPr marL="1071563" lvl="1" indent="-534988">
              <a:buFont typeface="+mj-lt"/>
              <a:buAutoNum type="alphaLcPeriod"/>
            </a:pPr>
            <a:r>
              <a:rPr lang="en-GB" sz="2800" b="1" i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“visions false…divinations a lie”</a:t>
            </a:r>
            <a:endParaRPr lang="en-GB" sz="28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596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D6507-8E8D-40E1-A7B9-63012EF94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F3D86-2916-4F9F-9752-304810CF59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48875-14D1-4CC7-8AC3-7ABC73AAA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674C8-F6B5-44F3-8C47-99732215C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5190E-6939-442C-89B7-1EE16CC52113}"/>
              </a:ext>
            </a:extLst>
          </p:cNvPr>
          <p:cNvSpPr txBox="1">
            <a:spLocks/>
          </p:cNvSpPr>
          <p:nvPr/>
        </p:nvSpPr>
        <p:spPr>
          <a:xfrm>
            <a:off x="3804745" y="73572"/>
            <a:ext cx="8240109" cy="1019025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144000" rIns="91440" bIns="0" rtlCol="0" anchor="t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False prophets, idolaters and dead 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rgbClr val="FFFF00"/>
                  </a:glo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Ezekiel 13:1-15:8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6C7FB-7D2E-4D57-8A23-CFE0282D930D}"/>
              </a:ext>
            </a:extLst>
          </p:cNvPr>
          <p:cNvSpPr txBox="1"/>
          <p:nvPr/>
        </p:nvSpPr>
        <p:spPr>
          <a:xfrm>
            <a:off x="1048870" y="1264024"/>
            <a:ext cx="1081730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false prophets 13:1-7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haroni" panose="020B0604020202020204" pitchFamily="2" charset="-79"/>
              </a:rPr>
              <a:t>Condemnation of lying visionaries 13: 8-16</a:t>
            </a:r>
          </a:p>
        </p:txBody>
      </p:sp>
    </p:spTree>
    <p:extLst>
      <p:ext uri="{BB962C8B-B14F-4D97-AF65-F5344CB8AC3E}">
        <p14:creationId xmlns:p14="http://schemas.microsoft.com/office/powerpoint/2010/main" val="39707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7390</TotalTime>
  <Words>1016</Words>
  <Application>Microsoft Office PowerPoint</Application>
  <PresentationFormat>Widescreen</PresentationFormat>
  <Paragraphs>201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Aharoni</vt:lpstr>
      <vt:lpstr>Arial</vt:lpstr>
      <vt:lpstr>Century Gothic</vt:lpstr>
      <vt:lpstr>Verdana</vt:lpstr>
      <vt:lpstr>Wingdings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Howells</dc:creator>
  <cp:lastModifiedBy>Josh Tanton</cp:lastModifiedBy>
  <cp:revision>189</cp:revision>
  <dcterms:created xsi:type="dcterms:W3CDTF">2018-06-15T07:36:13Z</dcterms:created>
  <dcterms:modified xsi:type="dcterms:W3CDTF">2019-07-29T17:05:30Z</dcterms:modified>
</cp:coreProperties>
</file>